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5" r:id="rId8"/>
    <p:sldId id="266" r:id="rId9"/>
    <p:sldId id="263" r:id="rId10"/>
    <p:sldId id="269" r:id="rId11"/>
    <p:sldId id="262" r:id="rId12"/>
    <p:sldId id="268" r:id="rId13"/>
    <p:sldId id="271" r:id="rId14"/>
    <p:sldId id="267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6519DB6-47C9-44E1-B06E-64CC557772AC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5"/>
            <p14:sldId id="266"/>
            <p14:sldId id="263"/>
            <p14:sldId id="269"/>
            <p14:sldId id="262"/>
            <p14:sldId id="268"/>
            <p14:sldId id="271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>
      <p:cViewPr varScale="1">
        <p:scale>
          <a:sx n="96" d="100"/>
          <a:sy n="96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4135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083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847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5974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3060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036148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698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98136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318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2307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220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9802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39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95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83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5093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887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61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558FB2-A3E1-4CC1-8DCA-9D30212B51D8}" type="datetimeFigureOut">
              <a:rPr lang="ru-RU" smtClean="0"/>
              <a:pPr/>
              <a:t>26.05.2019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17B65A6-4F7B-4C20-842B-3499BB6A69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085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96752"/>
            <a:ext cx="8820472" cy="2479160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"ЗАТЕРЯННЫЙ ОСТРОВ"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509120"/>
            <a:ext cx="6544816" cy="17526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Выполнили: учащиеся 6 класса</a:t>
            </a:r>
          </a:p>
          <a:p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Руководитель: учитель географии</a:t>
            </a:r>
          </a:p>
          <a:p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Н.И.Потаенко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619672" y="548680"/>
            <a:ext cx="5688632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НОУ «Католическая гимназия г. Томска»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03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15416"/>
            <a:ext cx="4752529" cy="86409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растительность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-243408"/>
            <a:ext cx="3240360" cy="78488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начали исследовать флору. Травянистой растительности на этом острове очень много, и она быстро растёт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Это объясняется  жарким климатом и хорошей почвой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которую  удобряет вулканический пепел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Цветковых растений на острове почти нет, потому что многие травоядные их очень любят и сразу же съедают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Зато очень много кокосовых пальм и бананов, их плодами мы угостились .</a:t>
            </a:r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908720"/>
            <a:ext cx="4968552" cy="530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1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392488" cy="93610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«НЕЗНАКОМЦЫ»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4499992" cy="5256584"/>
          </a:xfrm>
        </p:spPr>
        <p:txBody>
          <a:bodyPr>
            <a:normAutofit/>
          </a:bodyPr>
          <a:lstStyle/>
          <a:p>
            <a:pPr marL="265113" indent="-17463" algn="just">
              <a:buNone/>
            </a:pP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неизвестном острове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живет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много различных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животных,  уже известных нам.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здесь также обитают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неизвестные виды.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ы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их назвали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«незнакомцы».  Они оказались дружелюбными и доверчивыми и с интересом рассматривали нас. Но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не значит что их надо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убивать!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Это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неправильно!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з-за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людей 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погибают тысячи беззащитных животных. Люди! Мы попросим вас: не убивайте </a:t>
            </a:r>
            <a:r>
              <a:rPr lang="ru-RU" sz="2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животных 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3701" y="1268760"/>
            <a:ext cx="435901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3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851919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Динозавры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3851920" cy="7056784"/>
          </a:xfrm>
        </p:spPr>
        <p:txBody>
          <a:bodyPr/>
          <a:lstStyle/>
          <a:p>
            <a:pPr marL="85725" indent="-17463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Особое внимание и наш интерес привлекли динозавры, которые каким-то чудом сохранились на острове. Здесь водились 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велоцирапторы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тираннозавры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мастодонты и диплодоки. Но был и неизвестный вид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Мы назвали его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поратопонтом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Мелкие динозавры прятались в зарослях, а крупные травоядные паслись на плато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Динозавров было много и они господствовали на острове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88640"/>
            <a:ext cx="4925392" cy="623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2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6624736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Морские обитатели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996952"/>
            <a:ext cx="6048672" cy="3727908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764704"/>
            <a:ext cx="8783960" cy="2376264"/>
          </a:xfrm>
        </p:spPr>
        <p:txBody>
          <a:bodyPr>
            <a:normAutofit/>
          </a:bodyPr>
          <a:lstStyle/>
          <a:p>
            <a:pPr marL="85725" indent="-17463" algn="just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Интересными оказались обитатели прибрежной зоны Это были гигантские морские звезды, и небольшие по размерам дельфины. Удивительные по окраске и форме рыбы и совсем незнакомые представители моря. Сколько же тайн и загадок вокруг!</a:t>
            </a:r>
            <a:endParaRPr lang="ru-RU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69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-99392"/>
            <a:ext cx="1872207" cy="100811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люди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3960440" cy="5517232"/>
          </a:xfrm>
        </p:spPr>
        <p:txBody>
          <a:bodyPr>
            <a:noAutofit/>
          </a:bodyPr>
          <a:lstStyle/>
          <a:p>
            <a:pPr marL="85725" indent="-17463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 острове живут люди. Это племя туземцев и возглавляет его вождь. Они давно освоили остров. Главным их занятием является охота и рыбалка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Из одежды носят только набедренные повязки из травы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 на шее амулеты из костей убитых животных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Жилища построены из листьев пальм и называются бунгало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С позволения вождя, мы сфотографировали жителя острова.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620688"/>
            <a:ext cx="4497916" cy="590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90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2448272" cy="980728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3" y="764704"/>
            <a:ext cx="4104457" cy="5949280"/>
          </a:xfrm>
        </p:spPr>
        <p:txBody>
          <a:bodyPr>
            <a:normAutofit/>
          </a:bodyPr>
          <a:lstStyle/>
          <a:p>
            <a:pPr marL="85725" indent="-17463" algn="just">
              <a:buNone/>
            </a:pP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Наш класс попал в необычное приключение. Мы чувствовали себя исследователями. Каждый нашел для себя что-то интересное на острове.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увидели  живых динозавров и неизвестных существ. Познакомились с племенем туземцев.  Исследовали вулкан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озеро, болото, скалы. 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Пока мы изучали остров,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бортмеханики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починил 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турбину и наше </a:t>
            </a: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путешествие продолжилось.</a:t>
            </a:r>
            <a:b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Мы можем гордо сказать: "Путешествуйте!"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404664"/>
            <a:ext cx="4499991" cy="61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2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7800460" cy="3831096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Учебник географии 6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кл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Е. М. </a:t>
            </a:r>
            <a:r>
              <a:rPr lang="ru-RU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Домогацких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Собственные сочинения учащихся</a:t>
            </a:r>
          </a:p>
          <a:p>
            <a:pPr algn="just">
              <a:buNone/>
            </a:pP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6 класса;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Интернет – ресурсы.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00800" cy="9807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ИСПОЛЬЗОВАННЫЕ РЕСУРСЫ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15064" cy="59766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Над проектом работали:</a:t>
            </a:r>
          </a:p>
          <a:p>
            <a:pPr algn="ctr"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1.Кулманаков Иван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2.Куцанов Тимофей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3.Беликова Валя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4.Исмаилова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Таджира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5.Нильмаер Лев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6.Филимонов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Вадим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7.Рабенко Рустам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8.Савкин Гоша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9.Романченко Кристина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10.Никулина Николь</a:t>
            </a:r>
          </a:p>
          <a:p>
            <a:pPr marL="457200" indent="-457200">
              <a:buAutoNum type="arabicPeriod" startAt="9"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208338"/>
            <a:ext cx="4883688" cy="5145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16632"/>
            <a:ext cx="2088232" cy="116396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Цели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060848"/>
            <a:ext cx="7999040" cy="3767670"/>
          </a:xfrm>
        </p:spPr>
        <p:txBody>
          <a:bodyPr/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Представить в виде проекта существование Затерянного острова в водах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Тихого океана,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используя элементы научной фантастики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Организовать групповую деятельность над проектом.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785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99392"/>
            <a:ext cx="2520280" cy="1524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Задачи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16832"/>
            <a:ext cx="8424936" cy="29523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Познакомиться с природой Затерянного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острова.</a:t>
            </a:r>
          </a:p>
          <a:p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Изготовить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демонстрационный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материал в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виде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макета острова.</a:t>
            </a:r>
          </a:p>
          <a:p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Создать презентацию материала об острове.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504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72808" cy="93610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Актуальность </a:t>
            </a:r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проекта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3285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целостной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картины природы Земли, ее разнообразия и красоты.</a:t>
            </a:r>
          </a:p>
          <a:p>
            <a:pPr algn="just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Групповая </a:t>
            </a:r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форма работы над проектом дает возможность: </a:t>
            </a:r>
            <a:endParaRPr lang="ru-R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1688" algn="just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сотрудничества;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1688" algn="just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б)терпимости и уважения друг к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другу;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1688" algn="just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в)проявления творческих способностей в разных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областях; 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801688" algn="just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г)умения высказывать свои мысли и </a:t>
            </a:r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слушать.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xmlns="" val="4664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04856" cy="90872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Как мы попали на остров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3888432" cy="3096344"/>
          </a:xfrm>
        </p:spPr>
        <p:txBody>
          <a:bodyPr>
            <a:noAutofit/>
          </a:bodyPr>
          <a:lstStyle/>
          <a:p>
            <a:pPr marL="22225" indent="-22225"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Наконец то сбылась наша мечта.  Прошлым летом  научная экспедиция 6 класса отправилась в Новую Зеландию для исследования природы страны. Путь был очень далекий, но самолет (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ft 45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верно шел по курсу, приближая нас к цели. 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196752"/>
            <a:ext cx="4874388" cy="288032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07504" y="4293096"/>
            <a:ext cx="8856984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Оставалось совсем немного до окончания полета. Мы из иллюминаторов любовались Тихим океаном, сверяя свой путь по картам. Наше внимание привлек остров, которого не было ни в одном источнике. В это время именно с него поднялась большая стая птиц. Одна из них попала прямо в турбину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Пришлось сделать вынужденную посадку</a:t>
            </a: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Пока бортмеханики устраняли неполадки, мы отправились знакомиться с островом.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259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2448272" cy="76470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Вулкан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0" y="-99392"/>
            <a:ext cx="9041390" cy="4176464"/>
          </a:xfrm>
        </p:spPr>
        <p:txBody>
          <a:bodyPr>
            <a:noAutofit/>
          </a:bodyPr>
          <a:lstStyle/>
          <a:p>
            <a:pPr marL="176213" indent="3175" algn="just">
              <a:buNone/>
            </a:pP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Выйдя из самолета, мы сразу увидели вдали вулкан. Он был цвета красной  глины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Расстояние до него составляло 2-3 км. от места посадки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Отправившись вверх по течению реки, вскоре мы оказались на  месте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Вулкан был  около 40 метров высотой и к счастью потухший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Всюду лежал вулканический пепел и пористая пемза красного цвета(камень, который напоминает губку)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Вокруг  вулкана  образовалась долина  из застывшей лавы</a:t>
            </a: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Недалеко паслись неизвестные нам  животные и буйно росли пальмы.</a:t>
            </a:r>
            <a:endParaRPr lang="ru-RU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356992"/>
            <a:ext cx="6552728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89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2520280" cy="8367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Озеро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3894584" cy="4055702"/>
          </a:xfrm>
        </p:spPr>
        <p:txBody>
          <a:bodyPr>
            <a:noAutofit/>
          </a:bodyPr>
          <a:lstStyle/>
          <a:p>
            <a:pPr marL="176213" indent="-17463" algn="just">
              <a:buNone/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Недалеко от вулкана находилось озеро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Мы решили осмотреть его. Вода в озере оказалась очень чистой,  прозрачной  и хорошо было видно дно. Оно состояло из  каменных монолитных глыб, которые образовались от падения метеорита. На дне лежал также небольшой слой ила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за который держались водоросли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Между ними  плавали рыбы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гигантские черепахи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рачки и  моллюски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На берегу озера мы видели животных на водопое и  местных жителей.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1052736"/>
            <a:ext cx="4610949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61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2376264" cy="8194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болото</a:t>
            </a:r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3672408" cy="3767670"/>
          </a:xfrm>
        </p:spPr>
        <p:txBody>
          <a:bodyPr>
            <a:noAutofit/>
          </a:bodyPr>
          <a:lstStyle/>
          <a:p>
            <a:pPr marL="85725" indent="-17463" algn="just">
              <a:buNone/>
            </a:pPr>
            <a:r>
              <a:rPr lang="ru-RU" sz="19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Большая площадь на острове оказалась занята болотом. На нем  росли  растения, отдалённо напоминающие камыш, папирус. Вода в болте была очень мутная и напоминала густое месиво из перегнивающих останков растительности. Это явные признаки торфообразования. Через тысячи лет из этих растений сформируются залежи торфа и угля</a:t>
            </a:r>
            <a:r>
              <a:rPr lang="en-US" sz="19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195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Так же здесь обитали огромные животные с лапами в виде ласт. Они свободно перемещались по болоту  и не проваливались. </a:t>
            </a:r>
            <a:endParaRPr lang="ru-RU" sz="195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685" t="3798" r="3345" b="-764"/>
          <a:stretch/>
        </p:blipFill>
        <p:spPr>
          <a:xfrm>
            <a:off x="3851920" y="1052736"/>
            <a:ext cx="4952892" cy="512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45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2016224" cy="83671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Скалы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48680"/>
            <a:ext cx="3816424" cy="5544616"/>
          </a:xfrm>
        </p:spPr>
        <p:txBody>
          <a:bodyPr>
            <a:normAutofit fontScale="92500" lnSpcReduction="10000"/>
          </a:bodyPr>
          <a:lstStyle/>
          <a:p>
            <a:pPr marL="85725" indent="-17463" algn="just">
              <a:buNone/>
            </a:pP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Недалеко от берега возвышались скалы. Они оказались невысокие, около 7 метров в высоту и до 50 метров в длину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Нам захотелось их осмотреть. Здесь мы обнаружили очень странные  крупные бактерии. Учёные  впоследствии дали им название «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центрабелада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». На их размеры, возможно, повлияло падение метеорита. Рядом со скалами плавали гигантские каракатицы. Мы придумали название скалам: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Гелеонические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Рамбиоллы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687044" cy="488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64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786</TotalTime>
  <Words>930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Сектор</vt:lpstr>
      <vt:lpstr>"ЗАТЕРЯННЫЙ ОСТРОВ" </vt:lpstr>
      <vt:lpstr>Цели </vt:lpstr>
      <vt:lpstr>Задачи</vt:lpstr>
      <vt:lpstr>Актуальность проекта </vt:lpstr>
      <vt:lpstr>Как мы попали на остров</vt:lpstr>
      <vt:lpstr>Вулкан </vt:lpstr>
      <vt:lpstr>Озеро</vt:lpstr>
      <vt:lpstr>болото</vt:lpstr>
      <vt:lpstr>Скалы </vt:lpstr>
      <vt:lpstr> растительность</vt:lpstr>
      <vt:lpstr>«НЕЗНАКОМЦЫ»</vt:lpstr>
      <vt:lpstr>Динозавры</vt:lpstr>
      <vt:lpstr>Морские обитатели</vt:lpstr>
      <vt:lpstr>люди</vt:lpstr>
      <vt:lpstr>вывод</vt:lpstr>
      <vt:lpstr>ИСПОЛЬЗОВАННЫЕ РЕСУРСЫ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"ЗАТЕРЯННЫЙ ОСТРОВ"</dc:title>
  <dc:creator>Пользователь Windows</dc:creator>
  <cp:lastModifiedBy>DNS</cp:lastModifiedBy>
  <cp:revision>88</cp:revision>
  <dcterms:created xsi:type="dcterms:W3CDTF">2018-04-04T13:48:28Z</dcterms:created>
  <dcterms:modified xsi:type="dcterms:W3CDTF">2019-05-26T11:37:58Z</dcterms:modified>
</cp:coreProperties>
</file>