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 Школьной службе медиации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для родителей и обучающихся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29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необходимо знать…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Конфликты не всегда разрушительны</a:t>
            </a:r>
          </a:p>
          <a:p>
            <a:r>
              <a:rPr lang="ru-RU" dirty="0"/>
              <a:t>Конфликты- серьезные разногласия и противоречия, во время которых мы испытываем ко второй стороне крайне неприятные эмоции</a:t>
            </a:r>
          </a:p>
          <a:p>
            <a:r>
              <a:rPr lang="ru-RU" dirty="0"/>
              <a:t>Конфликты – неизбежность пребывания в обществе</a:t>
            </a:r>
          </a:p>
          <a:p>
            <a:r>
              <a:rPr lang="ru-RU" dirty="0"/>
              <a:t>Конфликты – кризис, который дает толчок к развитию</a:t>
            </a:r>
          </a:p>
          <a:p>
            <a:r>
              <a:rPr lang="ru-RU" dirty="0"/>
              <a:t>Конфликты разрешимы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47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Наша школа стремится…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 созданию БЕЗОПАСНОЙ СРЕДЫ для наших детей</a:t>
            </a:r>
          </a:p>
          <a:p>
            <a:r>
              <a:rPr lang="ru-RU" dirty="0"/>
              <a:t>К поиску новых эффективных способов снижения негативного влияния социума на наших детей </a:t>
            </a:r>
          </a:p>
          <a:p>
            <a:r>
              <a:rPr lang="ru-RU" dirty="0"/>
              <a:t>К формированию новой системы работы с нашими детьми по предотвращению негативных проявлений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85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Медиация и медиатор…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Медиация - переговоры с целью урегулирования конфликтных, спорных, сложных ситуаций в интересах каждого с участием нейтрального третьего лица (медиатора)</a:t>
            </a:r>
          </a:p>
          <a:p>
            <a:r>
              <a:rPr lang="ru-RU" dirty="0"/>
              <a:t>Медиатор – нейтральная, беспристрастная, независимая третья сторона, способствующая конфликтующим в поиске </a:t>
            </a:r>
            <a:r>
              <a:rPr lang="ru-RU" dirty="0" err="1"/>
              <a:t>взаимоудовлетворяющего</a:t>
            </a:r>
            <a:r>
              <a:rPr lang="ru-RU" dirty="0"/>
              <a:t> решения и достижению договоренности о будущих отношениях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78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Школьная медиация и медиатор в школе…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Технология школьной медиации -  новый подход к разрешению и предотвращению сложных, спорных  (конфликтных) ситуаций между участниками образовательного процесса (учителями, обучающимися, их родителями) в интересах каждой из сторон в сфере образования (в школе), с учетом особенностей конфликтов между участниками образовательного процесса, требований законодательства сферы образования, особенностей работы с несовершеннолетними медиантами</a:t>
            </a:r>
          </a:p>
          <a:p>
            <a:endParaRPr lang="ru-RU" dirty="0"/>
          </a:p>
          <a:p>
            <a:r>
              <a:rPr lang="ru-RU" dirty="0"/>
              <a:t>Педагог, выполняющий функции медиатора – педагог, специально обучившийся новой технологии урегулирования конфликтов (споров), который помогает сторонам  (и детям, и взрослым) договориться о том, как разрешить любой конфликт в интересах обоих сторон, быстро, конфиденциально.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2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важно знать…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При проведении медиации в школе соблюдаются положения Федерального закона № 193-ФЗ (медиатор будет беспристрастным, нейтральным, не будет и не вправе обвинять, наказывать, придавать огласке, навязывать свое мнение)</a:t>
            </a:r>
          </a:p>
          <a:p>
            <a:r>
              <a:rPr lang="ru-RU" dirty="0"/>
              <a:t>Медиация в школе будет с добровольного согласия ребенка </a:t>
            </a:r>
          </a:p>
          <a:p>
            <a:r>
              <a:rPr lang="ru-RU" dirty="0"/>
              <a:t>Медиацию в школе проводит педагог, владеющий технологией и основам  медиации, знающий особенности возрастного развития детей, возрастную психологию, тот, на кого возложена ответственность за жизнь и здоровье детей</a:t>
            </a:r>
          </a:p>
          <a:p>
            <a:r>
              <a:rPr lang="ru-RU" dirty="0"/>
              <a:t>Медиация в школе – это переговоры, беседа, не являющаяся психологическим консультированием и не требующая от родителей и детей письменного согласия</a:t>
            </a:r>
          </a:p>
          <a:p>
            <a:r>
              <a:rPr lang="ru-RU" dirty="0"/>
              <a:t>Медиация в школе проводится  с соблюдением принципа конфиденциальности. Все, сказанное останется тайной, медиатор не вправе разглашать информацию, направлять её куда-либо</a:t>
            </a:r>
          </a:p>
          <a:p>
            <a:r>
              <a:rPr lang="ru-RU" dirty="0"/>
              <a:t>Школьная медиация поможет также родителям и учителям если у них  появятся претензии друг к другу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6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важно  для ребенка 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Проблема решается быстро (чаще за 1 беседу), не усугубляется, ребенок не страдает</a:t>
            </a:r>
          </a:p>
          <a:p>
            <a:r>
              <a:rPr lang="ru-RU" dirty="0"/>
              <a:t>Ребенок вправе в любое время прервать беседу и уйти Нет огласки, репутация ребенка в детском коллективе, его самооценка не страдают</a:t>
            </a:r>
          </a:p>
          <a:p>
            <a:r>
              <a:rPr lang="ru-RU" dirty="0"/>
              <a:t>Медиатор не принимает ничью сторону </a:t>
            </a:r>
          </a:p>
          <a:p>
            <a:r>
              <a:rPr lang="ru-RU" dirty="0"/>
              <a:t>Медиатор не устраивает разбирательств, наказаний, не осуждает, не принуждает мириться, помогает понять друг друга и договориться, как возместить нанесенный вред и избежать повторения ситуации в будущем </a:t>
            </a:r>
          </a:p>
          <a:p>
            <a:r>
              <a:rPr lang="ru-RU" dirty="0"/>
              <a:t>После медиации дети не испытывают желания отомстить, каждый сохранил достоинство и чувствует себя  уверенно и в безопасности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7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                 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dirty="0"/>
              <a:t>               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2766161530"/>
      </p:ext>
    </p:extLst>
  </p:cSld>
  <p:clrMapOvr>
    <a:masterClrMapping/>
  </p:clrMapOvr>
  <p:transition spd="slow"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486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О Школьной службе медиации</vt:lpstr>
      <vt:lpstr>Что необходимо знать…</vt:lpstr>
      <vt:lpstr>Наша школа стремится…</vt:lpstr>
      <vt:lpstr>Медиация и медиатор…</vt:lpstr>
      <vt:lpstr>Школьная медиация и медиатор в школе…</vt:lpstr>
      <vt:lpstr>Что важно знать…</vt:lpstr>
      <vt:lpstr>Что важно  для ребенка 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Olga Pogonina</cp:lastModifiedBy>
  <cp:revision>13</cp:revision>
  <dcterms:created xsi:type="dcterms:W3CDTF">2018-09-12T06:03:57Z</dcterms:created>
  <dcterms:modified xsi:type="dcterms:W3CDTF">2023-02-01T09:36:54Z</dcterms:modified>
</cp:coreProperties>
</file>